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2" r:id="rId3"/>
    <p:sldId id="273" r:id="rId4"/>
    <p:sldId id="257" r:id="rId5"/>
    <p:sldId id="263" r:id="rId6"/>
    <p:sldId id="264" r:id="rId7"/>
    <p:sldId id="265" r:id="rId8"/>
    <p:sldId id="278" r:id="rId9"/>
    <p:sldId id="277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488832" cy="1656184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3 курса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заочной формы обучения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Трухина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Ирина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pPr algn="l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работы: 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5373216"/>
            <a:ext cx="352839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Гараева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Ирина Юрьевна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16632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РЕЛИГИОЗНАЯ ОРГАНИЗАЦИЯ –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ДУХОВНАЯ ОБРАЗОВАТЕЛЬНАЯ ОРГАНИЗАЦИЯ ВЫСШЕГО ОБРАЗОВАНИЯ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«ПЕРМСКАЯ ДУХОВНАЯ СЕМИНАРИЯ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ПЕРМСКОЙ ЕПАРХИИ РУССКОЙ ПРАВОСЛАВНОЙ ЦЕРКВИ»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484784"/>
            <a:ext cx="78488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ДИПЛОМНЫЙ ПРОЕКТ на тему</a:t>
            </a:r>
            <a:r>
              <a:rPr lang="ru-RU" sz="1400" b="1" dirty="0" smtClean="0"/>
              <a:t>:</a:t>
            </a:r>
          </a:p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«Неизвестная Библия»: цикл бесед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заповедях Ветхого Завета и Нового Завета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воскресной школе для молодежи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приходе Храма Покрова Пресвятой Богородицы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Новый (Удмуртия)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6021288"/>
            <a:ext cx="102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78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Основной вывод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25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84785"/>
            <a:ext cx="842493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10000"/>
              </a:lnSpc>
            </a:pP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Цикл бесед о заповедях Ветхого и Нового Завета способствует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пониманию необходимости осознанного применения получаемых духовно-нравственных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нашей жизни.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lnSpc>
                <a:spcPct val="110000"/>
              </a:lnSpc>
            </a:pP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Предлагаемый цикл бесед востребован на приходе, т.к. у священников зачастую нет времени для бесед и ответов на вопросы прихожан, а именно у молодых людей этих вопросов больше всего.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lnSpc>
                <a:spcPct val="11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Он предполагает вдохновить участников бесед на более глубокое осмысление и изучение Священного Писания.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01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251520" y="188640"/>
            <a:ext cx="8568952" cy="612053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Проблема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исследования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создавать такие условия,  которые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помогут привлечь крещенную молодежь к чтению Священного Писания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воскресной школе для молодежи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 процессе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изучение Заповедей Ветхого и Нового Завета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прийти к пониманию необходимости осознанного применения получаемых духовно-нравственных знания в своей жизни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Объектом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условия, способствующие осознанному применению молодежи получаемых духовных знаний при обучении в воскресной школе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процесс изучение Заповедей Ветхого и Нового Завета в воскресной школе для молодежи. </a:t>
            </a:r>
          </a:p>
          <a:p>
            <a:pPr marL="285750" indent="-285750" algn="l">
              <a:lnSpc>
                <a:spcPct val="120000"/>
              </a:lnSpc>
              <a:buFont typeface="Arial" pitchFamily="34" charset="0"/>
              <a:buChar char="•"/>
            </a:pP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4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136904" cy="720080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3100" b="1" cap="small" dirty="0" smtClean="0">
                <a:latin typeface="Times New Roman" pitchFamily="18" charset="0"/>
                <a:cs typeface="Times New Roman" pitchFamily="18" charset="0"/>
              </a:rPr>
              <a:t>Цель и задачи работы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4006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и апробировать цикл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воскресной школе для молодежи 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тему «Заповеди Ветхого и Нового Завета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достижения цели необходимо решить следующие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роанализировать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литературные источники по теме исследования;</a:t>
            </a:r>
          </a:p>
          <a:p>
            <a:pPr marL="457200" lvl="0" indent="-45720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зучить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накопленный опыт по проведению Библейских бесед с молодёжью на православных сайтах;</a:t>
            </a:r>
          </a:p>
          <a:p>
            <a:pPr marL="457200" lvl="0" indent="-45720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оставить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тематический план цикла бесед;</a:t>
            </a:r>
          </a:p>
          <a:p>
            <a:pPr marL="457200" lvl="0" indent="-45720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ровести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беседы с молодежью на приходе храма Покрова Пресвятой Богородицы.</a:t>
            </a:r>
          </a:p>
          <a:p>
            <a:pPr marL="285750" indent="-285750" algn="l">
              <a:lnSpc>
                <a:spcPct val="120000"/>
              </a:lnSpc>
              <a:buFont typeface="Arial" pitchFamily="34" charset="0"/>
              <a:buChar char="•"/>
            </a:pP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35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720080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Форма и методы работы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424936" cy="525658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Формой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библейские беседы (цикл бесед), на которых участники бесед в воскресной школе  для молодежи совместно изучают Заповеди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Ветхого 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Завета.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</a:p>
          <a:p>
            <a:pPr marL="457200" lvl="0" indent="-45720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еоретический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литературы по теме выпускной квалификационной работы;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зучение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опыта проведения бесед среди православной молодежи;</a:t>
            </a:r>
          </a:p>
          <a:p>
            <a:pPr marL="457200" lvl="0" indent="-457200" algn="just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истематизация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тематики бесед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6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48072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Структура работы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Теоретическое изучение проблемы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Важность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духовно-нравственного воспитания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молодежи 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Библейские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заповеди и их значение в духовно-нравственном воспитании молодежи 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2. Содержание цикла бесед 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 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Обзор опыта проведения бесед среди православной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молодежи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 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проведения бесед в воскресной школе для молодежи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приходе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Храма Покрова Пресвятой Богородицы п. Новый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Тематический план цикла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2.4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Учебно-тематическое планирование 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Библиографический список 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№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и конспект бесед 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№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Молитва </a:t>
            </a:r>
          </a:p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№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Выводы и результаты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исследования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сделаны следующие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Цикл бесед способствует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осмыслению моральных норм, записанных в заповедях и предъявляемых к человеку в православной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культуре.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зучение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религиозных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заповедей может играть большую роль в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молодёжи.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данном учебном курсе основные задачи - не только выучить библейские заповеди, глубоко их понять, но и научиться применять их в разных жизненных ситуациях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0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Выводы и результаты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исследования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получены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Разработано 29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 по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«Заповеди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Нового и Ветхого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Завета»,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которые могут быть использованы при проведении </a:t>
            </a:r>
            <a:r>
              <a:rPr lang="ru-RU" sz="2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катехизаторских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бесед 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лекций.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 бесед был апробирован 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воскресной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школе для молодежи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приходе Храма Покрова Пресвятой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Богородицы п. Новый (Удмуртия).</a:t>
            </a: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25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Выводы и результаты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бесед оформлены 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таблицу (пример): 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3086634"/>
              </p:ext>
            </p:extLst>
          </p:nvPr>
        </p:nvGraphicFramePr>
        <p:xfrm>
          <a:off x="323527" y="1988840"/>
          <a:ext cx="8568953" cy="4670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328"/>
                <a:gridCol w="1379747"/>
                <a:gridCol w="6680878"/>
              </a:tblGrid>
              <a:tr h="613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беседы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5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Грехопадение и его последствия.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Беседа.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фильма: «О грехопадении» благотворительный фонд «Познание» портал «Иисус»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JESUS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PORTAL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3 мин. 52с.;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видео: «Хороший наглядный урок про грехопадение» 2 мин.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объяснить, какие заповеди Господь дал людям в раю, объяснить, с чем связана заповедь о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невкушении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плодов с древа познания добра и зла.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Знать, что такое искушение, грех, покаяние. Уметь привести примеры искушения и греха из своей жизни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33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Знакомство» с Заповедями Нового и Ветхого Завета.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Просмотр фильма: «Заповедь» 2013г.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мин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01с.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видео: «Заповеди в Ветхом и Новом Заветах»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мин. 44 с.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Познакомиться со структурой и значением Заповедей ВЗ и НЗ.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Усвоить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как выполнение или нарушение Заповедей влияет на внутренний мир человека.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73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4704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small" dirty="0" smtClean="0">
                <a:latin typeface="Constantia" pitchFamily="18" charset="0"/>
              </a:rPr>
              <a:t/>
            </a:r>
            <a:br>
              <a:rPr lang="ru-RU" cap="small" dirty="0" smtClean="0">
                <a:latin typeface="Constantia" pitchFamily="18" charset="0"/>
              </a:rPr>
            </a:b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Выводы и результаты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330824" cy="1008112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Беседа в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воскресной школе для молодежи на приходе Храма Покрова Пресвятой Богородицы п. Новый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8200" y="908720"/>
            <a:ext cx="4041775" cy="432048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Чаепитие после беседы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solidFill>
                <a:schemeClr val="tx1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2050" name="Picture 2" descr="C:\Users\Admin\Desktop\Трухина И.А\фото\P104016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99610"/>
            <a:ext cx="3241135" cy="257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Трухина И.А\фото\P1040171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0768"/>
            <a:ext cx="3534234" cy="245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Трухина И.А\фото\P104016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553" y="4266372"/>
            <a:ext cx="3280319" cy="213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esktop\Трухина И.А\фото\P104016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3129" y="4005063"/>
            <a:ext cx="3520617" cy="239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17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2075</TotalTime>
  <Words>663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Слайд 1</vt:lpstr>
      <vt:lpstr>Слайд 2</vt:lpstr>
      <vt:lpstr>   Цель и задачи работы</vt:lpstr>
      <vt:lpstr>   Форма и методы работы</vt:lpstr>
      <vt:lpstr>   Структура работы</vt:lpstr>
      <vt:lpstr>   Выводы и результаты</vt:lpstr>
      <vt:lpstr>   Выводы и результаты</vt:lpstr>
      <vt:lpstr>   Выводы и результаты</vt:lpstr>
      <vt:lpstr>   Выводы и результаты</vt:lpstr>
      <vt:lpstr>   Основной 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ПРАВОСЛАВНАЯ РЕЛИГИОЗНАЯ ОРГАНИЗАЦИЯ – УЧРЕЖДЕНИЕ ВЫСШЕГО ПРОФЕССИОНАЛЬНОГО РЕЛИГИОЗНОГО ОБРАЗОВАНИЯ «ПЕРМСКАЯ ДУХОВНАЯ СЕМИНАРИЯ ПЕРМСКОЙ ЕПАРХИИ РУССКОЙ ПРАВОСЛАВНОЙ ЦЕРКВИ (МОСКОВСКИЙ ПАТРИАРХАТ)»  Отделение дополнительного религиозного образования и катехизации Дипломная работа на тему:   </dc:title>
  <dc:creator>Admin</dc:creator>
  <cp:lastModifiedBy>Admin</cp:lastModifiedBy>
  <cp:revision>110</cp:revision>
  <dcterms:created xsi:type="dcterms:W3CDTF">2019-10-30T06:48:08Z</dcterms:created>
  <dcterms:modified xsi:type="dcterms:W3CDTF">2020-06-03T07:42:46Z</dcterms:modified>
</cp:coreProperties>
</file>